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1010" y="-449580"/>
            <a:ext cx="13114020" cy="7757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49530"/>
            <a:ext cx="11986260" cy="6758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3390" y="0"/>
            <a:ext cx="874522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268,&quot;width&quot;:1438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肖政宇</cp:lastModifiedBy>
  <cp:revision>12</cp:revision>
  <dcterms:created xsi:type="dcterms:W3CDTF">2021-04-06T08:09:00Z</dcterms:created>
  <dcterms:modified xsi:type="dcterms:W3CDTF">2021-04-06T08:20:15Z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